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70" r:id="rId5"/>
    <p:sldId id="274" r:id="rId6"/>
    <p:sldId id="262" r:id="rId7"/>
    <p:sldId id="258" r:id="rId8"/>
    <p:sldId id="278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4652" autoAdjust="0"/>
  </p:normalViewPr>
  <p:slideViewPr>
    <p:cSldViewPr snapToGrid="0">
      <p:cViewPr>
        <p:scale>
          <a:sx n="70" d="100"/>
          <a:sy n="70" d="100"/>
        </p:scale>
        <p:origin x="1408" y="624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632AA-C6B7-49D6-9D80-F3CF4B38AF0D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BC0A7-2DEB-476C-AE0F-F1E74CB8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01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 feedback, expensive, no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C0A7-2DEB-476C-AE0F-F1E74CB80BA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80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sv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2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93723-E329-4351-9C5A-E8C740B4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233479"/>
            <a:ext cx="2285998" cy="2285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489200" y="252469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</a:t>
            </a:r>
            <a:r>
              <a:rPr lang="fr-FR" sz="3600" spc="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fr-FR" sz="3600" spc="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3147282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dirty="0">
                <a:cs typeface="Segoe UI" panose="020B0502040204020203" pitchFamily="34" charset="0"/>
              </a:rPr>
              <a:t>Future of Fitness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7047-BF59-463C-806A-0395DB56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53" y="4017701"/>
            <a:ext cx="2400572" cy="24411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B9A8E7-C69D-40FD-9C67-7765ABC81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954" y="4015594"/>
            <a:ext cx="2205988" cy="2443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D3FC3F-258B-487C-90F0-F0BE07AFF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126" y="4022537"/>
            <a:ext cx="2218274" cy="24363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E5382-C9A2-408B-A410-6CEBD8EFE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015594"/>
            <a:ext cx="2264553" cy="2443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500 000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87" y="2830601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Injuries in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14%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235" y="2835093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Due to Bad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Form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/>
                </a:solidFill>
              </a:rPr>
              <a:t>~$100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32683" y="2830601"/>
            <a:ext cx="2338842" cy="3938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Hour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for Trainer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Injuries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C2BF-007E-4A0F-9034-1FB4BAD3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91185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2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4D1E5-A540-4652-9027-C3306A022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4" t="17705" r="13964"/>
          <a:stretch/>
        </p:blipFill>
        <p:spPr>
          <a:xfrm>
            <a:off x="8128802" y="0"/>
            <a:ext cx="4065534" cy="6858000"/>
          </a:xfrm>
          <a:prstGeom prst="rect">
            <a:avLst/>
          </a:prstGeom>
        </p:spPr>
      </p:pic>
      <p:pic>
        <p:nvPicPr>
          <p:cNvPr id="1026" name="Picture 2" descr="Personal, Trainers, London">
            <a:extLst>
              <a:ext uri="{FF2B5EF4-FFF2-40B4-BE49-F238E27FC236}">
                <a16:creationId xmlns:a16="http://schemas.microsoft.com/office/drawing/2014/main" id="{71649E7C-38A5-482E-AE62-923D1F8F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5" r="29507" b="13333"/>
          <a:stretch/>
        </p:blipFill>
        <p:spPr bwMode="auto">
          <a:xfrm>
            <a:off x="4052392" y="914400"/>
            <a:ext cx="40631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60799" y="0"/>
            <a:ext cx="4063199" cy="2222825"/>
          </a:xfrm>
          <a:prstGeom prst="rect">
            <a:avLst/>
          </a:prstGeom>
          <a:solidFill>
            <a:schemeClr val="accent4"/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pic>
        <p:nvPicPr>
          <p:cNvPr id="1032" name="Picture 8" descr="Image result for jeff cavaliere youtube">
            <a:extLst>
              <a:ext uri="{FF2B5EF4-FFF2-40B4-BE49-F238E27FC236}">
                <a16:creationId xmlns:a16="http://schemas.microsoft.com/office/drawing/2014/main" id="{4A106C4C-1971-4C0E-BD73-A910E194E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 bwMode="auto">
          <a:xfrm>
            <a:off x="-15611" y="0"/>
            <a:ext cx="4068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3177BF-60CF-4AF7-A8B8-81E163E3C05D}"/>
              </a:ext>
            </a:extLst>
          </p:cNvPr>
          <p:cNvSpPr/>
          <p:nvPr/>
        </p:nvSpPr>
        <p:spPr>
          <a:xfrm>
            <a:off x="6721929" y="1524000"/>
            <a:ext cx="3369128" cy="58946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D8E134-DD2C-4C2C-838E-939A292C168D}"/>
              </a:ext>
            </a:extLst>
          </p:cNvPr>
          <p:cNvSpPr/>
          <p:nvPr/>
        </p:nvSpPr>
        <p:spPr>
          <a:xfrm>
            <a:off x="7625443" y="6057900"/>
            <a:ext cx="1562100" cy="4953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273629" y="3008885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400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Track</a:t>
            </a:r>
            <a:r>
              <a:rPr lang="fr-FR" sz="54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</a:t>
            </a:r>
            <a:endParaRPr lang="fr-FR" sz="5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25AC7-5AED-4C60-91D8-FFC0DA7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0" y="1524000"/>
            <a:ext cx="3369128" cy="3369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3F15A-C1D5-4CBB-A2E5-FA729AD43166}"/>
              </a:ext>
            </a:extLst>
          </p:cNvPr>
          <p:cNvSpPr txBox="1"/>
          <p:nvPr/>
        </p:nvSpPr>
        <p:spPr>
          <a:xfrm>
            <a:off x="7026938" y="5128937"/>
            <a:ext cx="2759111" cy="13808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Welcome</a:t>
            </a:r>
          </a:p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Are you ready to</a:t>
            </a:r>
          </a:p>
          <a:p>
            <a:pPr algn="ctr"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2400" b="1" dirty="0" err="1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000" sy="1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TrackOut</a:t>
            </a:r>
            <a:endParaRPr lang="en-CA" sz="2400" b="1" dirty="0">
              <a:solidFill>
                <a:schemeClr val="bg1"/>
              </a:solidFill>
              <a:effectLst>
                <a:glow>
                  <a:schemeClr val="accent4">
                    <a:alpha val="40000"/>
                  </a:schemeClr>
                </a:glow>
                <a:outerShdw blurRad="50800" dist="50800" dir="7020000" sx="1000" sy="1000" algn="ctr" rotWithShape="0">
                  <a:schemeClr val="accent4"/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3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Feedback</a:t>
            </a:r>
          </a:p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</a:t>
            </a: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Meaningful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39379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Track</a:t>
            </a:r>
            <a:r>
              <a:rPr lang="fr-FR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Advantage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116955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Improved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Form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Injury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</a:t>
            </a:r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Excercise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Consistency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Structured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Scheduled</a:t>
            </a:r>
            <a:endParaRPr lang="fr-F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heckmark">
            <a:extLst>
              <a:ext uri="{FF2B5EF4-FFF2-40B4-BE49-F238E27FC236}">
                <a16:creationId xmlns:a16="http://schemas.microsoft.com/office/drawing/2014/main" id="{099B3A74-B172-4EA8-9729-A5A3DAD97F52}"/>
              </a:ext>
            </a:extLst>
          </p:cNvPr>
          <p:cNvSpPr>
            <a:spLocks noChangeAspect="1"/>
          </p:cNvSpPr>
          <p:nvPr/>
        </p:nvSpPr>
        <p:spPr bwMode="auto">
          <a:xfrm>
            <a:off x="1780227" y="2886158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3" name="Checkmark">
            <a:extLst>
              <a:ext uri="{FF2B5EF4-FFF2-40B4-BE49-F238E27FC236}">
                <a16:creationId xmlns:a16="http://schemas.microsoft.com/office/drawing/2014/main" id="{9F5C155E-0219-4764-8C81-C8DFEECADFDF}"/>
              </a:ext>
            </a:extLst>
          </p:cNvPr>
          <p:cNvSpPr>
            <a:spLocks noChangeAspect="1"/>
          </p:cNvSpPr>
          <p:nvPr/>
        </p:nvSpPr>
        <p:spPr bwMode="auto">
          <a:xfrm>
            <a:off x="5735369" y="2953461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4" name="Checkmark">
            <a:extLst>
              <a:ext uri="{FF2B5EF4-FFF2-40B4-BE49-F238E27FC236}">
                <a16:creationId xmlns:a16="http://schemas.microsoft.com/office/drawing/2014/main" id="{F2AA2967-A8D5-4CA0-93CF-77A7C41B140A}"/>
              </a:ext>
            </a:extLst>
          </p:cNvPr>
          <p:cNvSpPr>
            <a:spLocks noChangeAspect="1"/>
          </p:cNvSpPr>
          <p:nvPr/>
        </p:nvSpPr>
        <p:spPr bwMode="auto">
          <a:xfrm>
            <a:off x="9690511" y="2953461"/>
            <a:ext cx="721262" cy="54284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extBox 98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Tracked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 </a:t>
            </a:r>
          </a:p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Scheduling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Community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endParaRPr lang="fr-FR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Dumbbell">
            <a:extLst>
              <a:ext uri="{FF2B5EF4-FFF2-40B4-BE49-F238E27FC236}">
                <a16:creationId xmlns:a16="http://schemas.microsoft.com/office/drawing/2014/main" id="{A9768D84-3EA0-468F-AE9C-147CEA4F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556" y="2671319"/>
            <a:ext cx="1603148" cy="1603148"/>
          </a:xfrm>
          <a:prstGeom prst="rect">
            <a:avLst/>
          </a:prstGeom>
        </p:spPr>
      </p:pic>
      <p:pic>
        <p:nvPicPr>
          <p:cNvPr id="9" name="Graphic 8" descr="Daily Calendar">
            <a:extLst>
              <a:ext uri="{FF2B5EF4-FFF2-40B4-BE49-F238E27FC236}">
                <a16:creationId xmlns:a16="http://schemas.microsoft.com/office/drawing/2014/main" id="{5FBD018A-A4D6-4A82-A865-F972B22C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9354" y="2656559"/>
            <a:ext cx="1617908" cy="1617908"/>
          </a:xfrm>
          <a:prstGeom prst="rect">
            <a:avLst/>
          </a:prstGeom>
        </p:spPr>
      </p:pic>
      <p:pic>
        <p:nvPicPr>
          <p:cNvPr id="11" name="Graphic 10" descr="Users">
            <a:extLst>
              <a:ext uri="{FF2B5EF4-FFF2-40B4-BE49-F238E27FC236}">
                <a16:creationId xmlns:a16="http://schemas.microsoft.com/office/drawing/2014/main" id="{A3A35A3C-C8A0-4853-9044-8D6141CA2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9750" y="2663939"/>
            <a:ext cx="1613694" cy="16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734F9D-09A9-4629-8005-5990D4731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0" t="12872" r="15365" b="489"/>
          <a:stretch/>
        </p:blipFill>
        <p:spPr>
          <a:xfrm>
            <a:off x="4931834" y="1397000"/>
            <a:ext cx="2324099" cy="40470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DA478D-1B5B-46DC-AA6F-732575A290B2}"/>
              </a:ext>
            </a:extLst>
          </p:cNvPr>
          <p:cNvSpPr/>
          <p:nvPr/>
        </p:nvSpPr>
        <p:spPr>
          <a:xfrm>
            <a:off x="4986867" y="1452033"/>
            <a:ext cx="757766" cy="7154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87</a:t>
            </a:r>
            <a:r>
              <a:rPr lang="en-CA" sz="1000" dirty="0"/>
              <a:t>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D7CF5D-8EFE-4D47-A1C1-077EF924B3C2}"/>
              </a:ext>
            </a:extLst>
          </p:cNvPr>
          <p:cNvSpPr/>
          <p:nvPr/>
        </p:nvSpPr>
        <p:spPr>
          <a:xfrm>
            <a:off x="6379634" y="1452033"/>
            <a:ext cx="757766" cy="7154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7</a:t>
            </a:r>
            <a:r>
              <a:rPr lang="en-CA" sz="1000" dirty="0"/>
              <a:t>/</a:t>
            </a:r>
            <a:r>
              <a:rPr lang="en-CA" sz="1600" dirty="0"/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A2F58-87D4-4358-9360-6E4CD9321E43}"/>
              </a:ext>
            </a:extLst>
          </p:cNvPr>
          <p:cNvSpPr/>
          <p:nvPr/>
        </p:nvSpPr>
        <p:spPr>
          <a:xfrm>
            <a:off x="5744633" y="3919311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E2A7B0-776C-4644-8196-11686F9A5927}"/>
              </a:ext>
            </a:extLst>
          </p:cNvPr>
          <p:cNvSpPr/>
          <p:nvPr/>
        </p:nvSpPr>
        <p:spPr>
          <a:xfrm>
            <a:off x="6652682" y="3861773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8B630-99D5-4E11-86A1-56A9183636AE}"/>
              </a:ext>
            </a:extLst>
          </p:cNvPr>
          <p:cNvSpPr/>
          <p:nvPr/>
        </p:nvSpPr>
        <p:spPr>
          <a:xfrm>
            <a:off x="5954183" y="2808051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14C10C-D075-4075-9377-FC8F818B8D27}"/>
              </a:ext>
            </a:extLst>
          </p:cNvPr>
          <p:cNvSpPr/>
          <p:nvPr/>
        </p:nvSpPr>
        <p:spPr>
          <a:xfrm>
            <a:off x="5649383" y="3364846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96FE59-4D1D-47EE-9C61-12EE52DE9916}"/>
              </a:ext>
            </a:extLst>
          </p:cNvPr>
          <p:cNvSpPr/>
          <p:nvPr/>
        </p:nvSpPr>
        <p:spPr>
          <a:xfrm>
            <a:off x="5554133" y="3038016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5C93D-67E0-4D19-82D9-004E431C6851}"/>
              </a:ext>
            </a:extLst>
          </p:cNvPr>
          <p:cNvSpPr/>
          <p:nvPr/>
        </p:nvSpPr>
        <p:spPr>
          <a:xfrm>
            <a:off x="5998632" y="4765485"/>
            <a:ext cx="1905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0BF0DA-8A24-4458-9AE2-20DA10C3F9D1}"/>
              </a:ext>
            </a:extLst>
          </p:cNvPr>
          <p:cNvCxnSpPr>
            <a:cxnSpLocks/>
            <a:stCxn id="16" idx="2"/>
            <a:endCxn id="17" idx="6"/>
          </p:cNvCxnSpPr>
          <p:nvPr/>
        </p:nvCxnSpPr>
        <p:spPr>
          <a:xfrm flipV="1">
            <a:off x="5744633" y="3950673"/>
            <a:ext cx="1098549" cy="575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ABA6B7-6D87-4EF0-94DB-B096F1DA53BA}"/>
              </a:ext>
            </a:extLst>
          </p:cNvPr>
          <p:cNvCxnSpPr>
            <a:cxnSpLocks/>
            <a:stCxn id="18" idx="1"/>
            <a:endCxn id="17" idx="5"/>
          </p:cNvCxnSpPr>
          <p:nvPr/>
        </p:nvCxnSpPr>
        <p:spPr>
          <a:xfrm>
            <a:off x="5982081" y="2834089"/>
            <a:ext cx="833203" cy="117944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F1EB33-DB0B-452F-8CC4-EC024BE618C6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5706534" y="2834089"/>
            <a:ext cx="410251" cy="64043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D4FCFF-DDBF-4846-A108-56D14F069465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5649383" y="3038016"/>
            <a:ext cx="142198" cy="4992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CB1572-E169-41FE-B64F-C0B4E8F10A57}"/>
              </a:ext>
            </a:extLst>
          </p:cNvPr>
          <p:cNvCxnSpPr>
            <a:cxnSpLocks/>
            <a:stCxn id="16" idx="0"/>
            <a:endCxn id="21" idx="4"/>
          </p:cNvCxnSpPr>
          <p:nvPr/>
        </p:nvCxnSpPr>
        <p:spPr>
          <a:xfrm>
            <a:off x="5839883" y="3919311"/>
            <a:ext cx="253999" cy="102397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59707-0C48-4863-80DD-A5F20DC88EAD}"/>
              </a:ext>
            </a:extLst>
          </p:cNvPr>
          <p:cNvSpPr txBox="1"/>
          <p:nvPr/>
        </p:nvSpPr>
        <p:spPr>
          <a:xfrm rot="20929338">
            <a:off x="5094930" y="4170994"/>
            <a:ext cx="1997905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chemeClr val="bg1"/>
                </a:solidFill>
                <a:effectLst>
                  <a:glow>
                    <a:schemeClr val="accent4">
                      <a:alpha val="40000"/>
                    </a:schemeClr>
                  </a:glow>
                  <a:outerShdw blurRad="50800" dist="50800" dir="7020000" sx="110000" sy="110000" algn="ctr" rotWithShape="0">
                    <a:schemeClr val="accent4"/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Almost there!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6E2D81-0D7C-433E-88AA-1E97B403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30" y="1847851"/>
            <a:ext cx="2338038" cy="236055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39E7DAE-4352-48E7-B6C2-11BD96B962AE}"/>
              </a:ext>
            </a:extLst>
          </p:cNvPr>
          <p:cNvSpPr/>
          <p:nvPr/>
        </p:nvSpPr>
        <p:spPr>
          <a:xfrm>
            <a:off x="9036030" y="1391545"/>
            <a:ext cx="2338038" cy="4563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Schedule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AB8BC8-65A1-4DE0-89C4-E06CAFC181A9}"/>
              </a:ext>
            </a:extLst>
          </p:cNvPr>
          <p:cNvSpPr/>
          <p:nvPr/>
        </p:nvSpPr>
        <p:spPr>
          <a:xfrm flipV="1">
            <a:off x="9136380" y="1503308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E24EBF-F588-4307-84CA-3BD2156280C1}"/>
              </a:ext>
            </a:extLst>
          </p:cNvPr>
          <p:cNvSpPr/>
          <p:nvPr/>
        </p:nvSpPr>
        <p:spPr>
          <a:xfrm flipV="1">
            <a:off x="9136380" y="1596839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1D53EC-C8CC-4E82-9399-F89D4BC45246}"/>
              </a:ext>
            </a:extLst>
          </p:cNvPr>
          <p:cNvSpPr/>
          <p:nvPr/>
        </p:nvSpPr>
        <p:spPr>
          <a:xfrm flipV="1">
            <a:off x="9136380" y="1690369"/>
            <a:ext cx="289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F26A41-817D-4B8C-9015-5E9CE8349792}"/>
              </a:ext>
            </a:extLst>
          </p:cNvPr>
          <p:cNvSpPr/>
          <p:nvPr/>
        </p:nvSpPr>
        <p:spPr>
          <a:xfrm>
            <a:off x="9036030" y="4208405"/>
            <a:ext cx="2324098" cy="1235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E913812-1AEB-4324-8530-388DC94F5858}"/>
              </a:ext>
            </a:extLst>
          </p:cNvPr>
          <p:cNvSpPr/>
          <p:nvPr/>
        </p:nvSpPr>
        <p:spPr>
          <a:xfrm>
            <a:off x="10622893" y="4275952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3 </a:t>
            </a:r>
            <a:r>
              <a:rPr lang="en-CA" sz="1000" dirty="0">
                <a:solidFill>
                  <a:schemeClr val="tx2"/>
                </a:solidFill>
              </a:rPr>
              <a:t>Day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Streak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5E1919-600B-444C-BABF-97145441E101}"/>
              </a:ext>
            </a:extLst>
          </p:cNvPr>
          <p:cNvSpPr/>
          <p:nvPr/>
        </p:nvSpPr>
        <p:spPr>
          <a:xfrm>
            <a:off x="9036030" y="4983480"/>
            <a:ext cx="2338038" cy="4605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6C96E5B-41D7-4647-A938-A87A0B63D151}"/>
              </a:ext>
            </a:extLst>
          </p:cNvPr>
          <p:cNvSpPr/>
          <p:nvPr/>
        </p:nvSpPr>
        <p:spPr>
          <a:xfrm>
            <a:off x="9885659" y="4280797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78</a:t>
            </a:r>
            <a:r>
              <a:rPr lang="en-CA" sz="1000" dirty="0">
                <a:solidFill>
                  <a:schemeClr val="tx2"/>
                </a:solidFill>
              </a:rPr>
              <a:t>%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Form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2789A8-373D-4B69-86D5-B2EBA22F1030}"/>
              </a:ext>
            </a:extLst>
          </p:cNvPr>
          <p:cNvSpPr/>
          <p:nvPr/>
        </p:nvSpPr>
        <p:spPr>
          <a:xfrm>
            <a:off x="9148425" y="4280797"/>
            <a:ext cx="624840" cy="627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2"/>
                </a:solidFill>
              </a:rPr>
              <a:t>14</a:t>
            </a:r>
          </a:p>
          <a:p>
            <a:pPr algn="ctr"/>
            <a:r>
              <a:rPr lang="en-CA" sz="1000" dirty="0">
                <a:solidFill>
                  <a:schemeClr val="tx2"/>
                </a:solidFill>
              </a:rPr>
              <a:t>Done</a:t>
            </a:r>
          </a:p>
        </p:txBody>
      </p:sp>
      <p:pic>
        <p:nvPicPr>
          <p:cNvPr id="53" name="Graphic 52" descr="Dumbbell">
            <a:extLst>
              <a:ext uri="{FF2B5EF4-FFF2-40B4-BE49-F238E27FC236}">
                <a16:creationId xmlns:a16="http://schemas.microsoft.com/office/drawing/2014/main" id="{F50002FA-D2E7-4ED6-81A0-8AA27350B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031" y="4959129"/>
            <a:ext cx="458095" cy="458095"/>
          </a:xfrm>
          <a:prstGeom prst="rect">
            <a:avLst/>
          </a:prstGeom>
        </p:spPr>
      </p:pic>
      <p:pic>
        <p:nvPicPr>
          <p:cNvPr id="54" name="Graphic 53" descr="Daily Calendar">
            <a:extLst>
              <a:ext uri="{FF2B5EF4-FFF2-40B4-BE49-F238E27FC236}">
                <a16:creationId xmlns:a16="http://schemas.microsoft.com/office/drawing/2014/main" id="{A6B884A5-B295-4246-AA11-47C532B05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0863" y="4978635"/>
            <a:ext cx="428899" cy="428899"/>
          </a:xfrm>
          <a:prstGeom prst="rect">
            <a:avLst/>
          </a:prstGeom>
        </p:spPr>
      </p:pic>
      <p:pic>
        <p:nvPicPr>
          <p:cNvPr id="55" name="Graphic 54" descr="Users">
            <a:extLst>
              <a:ext uri="{FF2B5EF4-FFF2-40B4-BE49-F238E27FC236}">
                <a16:creationId xmlns:a16="http://schemas.microsoft.com/office/drawing/2014/main" id="{5B5422D5-C028-4D36-9D3B-63EFD8F2E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2194" y="4973860"/>
            <a:ext cx="458095" cy="458095"/>
          </a:xfrm>
          <a:prstGeom prst="rect">
            <a:avLst/>
          </a:prstGeom>
        </p:spPr>
      </p:pic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7AE70876-F37B-46DF-8AF2-F7D6C4BE4DB7}"/>
              </a:ext>
            </a:extLst>
          </p:cNvPr>
          <p:cNvSpPr/>
          <p:nvPr/>
        </p:nvSpPr>
        <p:spPr>
          <a:xfrm>
            <a:off x="9195143" y="329325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1DDD99BA-6696-4AF4-89A0-01B64073EFB6}"/>
              </a:ext>
            </a:extLst>
          </p:cNvPr>
          <p:cNvSpPr/>
          <p:nvPr/>
        </p:nvSpPr>
        <p:spPr>
          <a:xfrm>
            <a:off x="10931230" y="3038016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33D46570-5218-42DB-83B4-4B644E285E18}"/>
              </a:ext>
            </a:extLst>
          </p:cNvPr>
          <p:cNvSpPr/>
          <p:nvPr/>
        </p:nvSpPr>
        <p:spPr>
          <a:xfrm>
            <a:off x="10341261" y="3297497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E072DDE2-0F67-4B01-B96B-F2A36FDA1BEF}"/>
              </a:ext>
            </a:extLst>
          </p:cNvPr>
          <p:cNvSpPr/>
          <p:nvPr/>
        </p:nvSpPr>
        <p:spPr>
          <a:xfrm>
            <a:off x="10630512" y="330287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42FE5454-97F2-4521-83C7-6AE8D2A7F325}"/>
              </a:ext>
            </a:extLst>
          </p:cNvPr>
          <p:cNvSpPr/>
          <p:nvPr/>
        </p:nvSpPr>
        <p:spPr>
          <a:xfrm>
            <a:off x="10935312" y="3293254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C49DFE7F-119E-4A57-8E40-C0F971B34757}"/>
              </a:ext>
            </a:extLst>
          </p:cNvPr>
          <p:cNvSpPr/>
          <p:nvPr/>
        </p:nvSpPr>
        <p:spPr>
          <a:xfrm>
            <a:off x="9188771" y="3038015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02613A86-D90F-49CC-A7BE-B6A523114DFE}"/>
              </a:ext>
            </a:extLst>
          </p:cNvPr>
          <p:cNvSpPr/>
          <p:nvPr/>
        </p:nvSpPr>
        <p:spPr>
          <a:xfrm>
            <a:off x="10935312" y="2769751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3BF481DD-3F10-47C4-B465-205F435315DD}"/>
              </a:ext>
            </a:extLst>
          </p:cNvPr>
          <p:cNvSpPr/>
          <p:nvPr/>
        </p:nvSpPr>
        <p:spPr>
          <a:xfrm>
            <a:off x="9485541" y="3047635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E1BB7D44-D96F-4F38-A158-1D65D1F73C9D}"/>
              </a:ext>
            </a:extLst>
          </p:cNvPr>
          <p:cNvSpPr/>
          <p:nvPr/>
        </p:nvSpPr>
        <p:spPr>
          <a:xfrm>
            <a:off x="9195143" y="2772193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C5F2F82E-3C3B-44B0-91FB-07E6F07E3BF7}"/>
              </a:ext>
            </a:extLst>
          </p:cNvPr>
          <p:cNvSpPr/>
          <p:nvPr/>
        </p:nvSpPr>
        <p:spPr>
          <a:xfrm>
            <a:off x="10935029" y="2508068"/>
            <a:ext cx="338475" cy="320983"/>
          </a:xfrm>
          <a:prstGeom prst="donut">
            <a:avLst/>
          </a:prstGeom>
          <a:solidFill>
            <a:srgbClr val="FE1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37027-1693-FC47-B86C-4E0D3CD2F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91" y="1391546"/>
            <a:ext cx="2338038" cy="40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7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807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Bitmoji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Integration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930035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Workouts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01732" y="4136495"/>
            <a:ext cx="1788535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Gym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4414" y="4144966"/>
            <a:ext cx="166710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Community Engagement+</a:t>
            </a:r>
          </a:p>
        </p:txBody>
      </p:sp>
      <p:cxnSp>
        <p:nvCxnSpPr>
          <p:cNvPr id="14" name="Straight Connector 13"/>
          <p:cNvCxnSpPr>
            <a:cxnSpLocks/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37779" cy="701731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Future Plans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850C7E-B560-46D7-9A03-7A9342012807}"/>
              </a:ext>
            </a:extLst>
          </p:cNvPr>
          <p:cNvSpPr txBox="1"/>
          <p:nvPr/>
        </p:nvSpPr>
        <p:spPr>
          <a:xfrm>
            <a:off x="9969839" y="4136231"/>
            <a:ext cx="1820181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Collaboration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Influencers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Grinning Face with No Fill">
            <a:extLst>
              <a:ext uri="{FF2B5EF4-FFF2-40B4-BE49-F238E27FC236}">
                <a16:creationId xmlns:a16="http://schemas.microsoft.com/office/drawing/2014/main" id="{1421A557-4AF4-4008-B91C-7856B0A45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870" y="2743200"/>
            <a:ext cx="914400" cy="914400"/>
          </a:xfrm>
          <a:prstGeom prst="rect">
            <a:avLst/>
          </a:prstGeom>
        </p:spPr>
      </p:pic>
      <p:pic>
        <p:nvPicPr>
          <p:cNvPr id="7" name="Graphic 6" descr="Dance">
            <a:extLst>
              <a:ext uri="{FF2B5EF4-FFF2-40B4-BE49-F238E27FC236}">
                <a16:creationId xmlns:a16="http://schemas.microsoft.com/office/drawing/2014/main" id="{C51C03B2-AB3E-486F-A3A3-BC26E1E6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4403" y="2786856"/>
            <a:ext cx="827088" cy="827088"/>
          </a:xfrm>
          <a:prstGeom prst="rect">
            <a:avLst/>
          </a:prstGeom>
        </p:spPr>
      </p:pic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FA86F1C3-9137-4B62-9F4F-B58DE4524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2747433"/>
            <a:ext cx="914400" cy="914400"/>
          </a:xfrm>
          <a:prstGeom prst="rect">
            <a:avLst/>
          </a:prstGeom>
        </p:spPr>
      </p:pic>
      <p:pic>
        <p:nvPicPr>
          <p:cNvPr id="11" name="Graphic 10" descr="Group">
            <a:extLst>
              <a:ext uri="{FF2B5EF4-FFF2-40B4-BE49-F238E27FC236}">
                <a16:creationId xmlns:a16="http://schemas.microsoft.com/office/drawing/2014/main" id="{7B62B9F9-38BC-4360-8000-89D5D5565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6316" y="2755505"/>
            <a:ext cx="914400" cy="914400"/>
          </a:xfrm>
          <a:prstGeom prst="rect">
            <a:avLst/>
          </a:prstGeom>
        </p:spPr>
      </p:pic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45C0A68C-DC58-48BF-8F3C-BC15889AC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1467" y="2801938"/>
            <a:ext cx="796923" cy="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92</Words>
  <Application>Microsoft Macintosh PowerPoint</Application>
  <PresentationFormat>Widescreen</PresentationFormat>
  <Paragraphs>48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Hadeel Elmadhoon</cp:lastModifiedBy>
  <cp:revision>180</cp:revision>
  <dcterms:created xsi:type="dcterms:W3CDTF">2015-10-12T10:51:44Z</dcterms:created>
  <dcterms:modified xsi:type="dcterms:W3CDTF">2018-11-25T13:34:41Z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